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e67acc8c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e67acc8c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0e67acc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0e67acc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0e67acc8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0e67acc8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0e67acc8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0e67acc8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travel.trade.gov/view/m-2015-O-001/index.html" TargetMode="External"/><Relationship Id="rId4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4.gif"/><Relationship Id="rId6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“Farming” for environmental solutions; or vice versa? 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 Tree Over Ate (TOA)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of the world’s poor have farming as a job to support their family?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One third. </a:t>
            </a:r>
            <a:r>
              <a:rPr lang="en">
                <a:solidFill>
                  <a:srgbClr val="FF0000"/>
                </a:solidFill>
              </a:rPr>
              <a:t>Out of every three people, one of you</a:t>
            </a:r>
            <a:r>
              <a:rPr lang="en">
                <a:solidFill>
                  <a:schemeClr val="accent5"/>
                </a:solidFill>
              </a:rPr>
              <a:t> would be a farmer in a 3rd world country.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“Grounder” can take up to 1</a:t>
            </a:r>
            <a:r>
              <a:rPr b="0" lang="en" sz="2400">
                <a:solidFill>
                  <a:schemeClr val="dk2"/>
                </a:solidFill>
              </a:rPr>
              <a:t> </a:t>
            </a:r>
            <a:r>
              <a:rPr lang="en"/>
              <a:t>HUNDRED</a:t>
            </a:r>
            <a:r>
              <a:rPr lang="en"/>
              <a:t> PREDICTIONS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Methane and Carbon dioxide to moisture levels. 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4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the Bagalurians.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Farmers in Northern Tamil Nadu, India.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Tried to afford the $1000 system, went without it, had to shed their crops worth a month of food on the table.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descr="Image result for bagalur farm"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5" y="668300"/>
            <a:ext cx="4796826" cy="41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Shooting Star’s Goals?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-Goal is to be an outreach for education in poor places of countries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-Multi-million dollar industry in sensors, just sells for less than 100 bucks.</a:t>
            </a:r>
            <a:endParaRPr sz="1800"/>
          </a:p>
        </p:txBody>
      </p:sp>
      <p:sp>
        <p:nvSpPr>
          <p:cNvPr id="184" name="Google Shape;184;p26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shooting stars foundation" id="185" name="Google Shape;185;p26"/>
          <p:cNvPicPr preferRelativeResize="0"/>
          <p:nvPr/>
        </p:nvPicPr>
        <p:blipFill rotWithShape="1">
          <a:blip r:embed="rId3">
            <a:alphaModFix/>
          </a:blip>
          <a:srcRect b="-4627" l="-7224" r="-1412" t="-4008"/>
          <a:stretch/>
        </p:blipFill>
        <p:spPr>
          <a:xfrm>
            <a:off x="3336025" y="2118150"/>
            <a:ext cx="60579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monetary barrier separates the bagalurians from ideal farming situations.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283103" y="450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the UN has declared a crisis here.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OFFICIALLY</a:t>
            </a:r>
            <a:r>
              <a:rPr lang="en">
                <a:solidFill>
                  <a:schemeClr val="accent5"/>
                </a:solidFill>
              </a:rPr>
              <a:t> 500 MILLION RECOGNIZED FARMS </a:t>
            </a:r>
            <a:r>
              <a:rPr lang="en"/>
              <a:t>in the UN.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ALMOST THE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</a:t>
            </a:r>
            <a:endParaRPr sz="3400">
              <a:solidFill>
                <a:schemeClr val="lt2"/>
              </a:solidFill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NORTH AMERICA"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950" y="158850"/>
            <a:ext cx="3023200" cy="41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of a poor nation that needs this? </a:t>
            </a:r>
            <a:br>
              <a:rPr lang="en"/>
            </a:br>
            <a:r>
              <a:rPr lang="en"/>
              <a:t>Make their dreams come true by helping our </a:t>
            </a:r>
            <a:r>
              <a:rPr lang="en">
                <a:highlight>
                  <a:schemeClr val="dk1"/>
                </a:highlight>
              </a:rPr>
              <a:t>Tech.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5" name="Google Shape;215;p3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31"/>
          <p:cNvSpPr txBox="1"/>
          <p:nvPr>
            <p:ph idx="4294967295" type="body"/>
          </p:nvPr>
        </p:nvSpPr>
        <p:spPr>
          <a:xfrm>
            <a:off x="2928975" y="1542953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facts to support our venture and help the dreams of a billion people come true;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Any other questions regarding this presentation, or the invention in general?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As Anil Singhal said in LBNM,”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Unconsciously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practicing [provides]..... a way of seeing the world.”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Image result for lean but not mean" id="218" name="Google Shape;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6875" y="3377050"/>
            <a:ext cx="1019550" cy="14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Shaun Munshi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Pranav Srisankar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Shlok Mehrotra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Shubham Kumar</a:t>
            </a:r>
            <a:endParaRPr sz="2400"/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Background Information &amp; Problem</a:t>
            </a:r>
            <a:endParaRPr sz="2400"/>
          </a:p>
        </p:txBody>
      </p:sp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-Guardians of the Connected World, Guardians of the agricultural world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poor farmers"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125" y="2252600"/>
            <a:ext cx="4163100" cy="284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oor farmers"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5" y="2525500"/>
            <a:ext cx="3855525" cy="23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6"/>
          <p:cNvGrpSpPr/>
          <p:nvPr/>
        </p:nvGrpSpPr>
        <p:grpSpPr>
          <a:xfrm>
            <a:off x="3073838" y="2013875"/>
            <a:ext cx="1944600" cy="1569600"/>
            <a:chOff x="3071457" y="2013875"/>
            <a:chExt cx="1944600" cy="1569600"/>
          </a:xfrm>
        </p:grpSpPr>
        <p:sp>
          <p:nvSpPr>
            <p:cNvPr id="93" name="Google Shape;93;p16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Transformation of Data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data is plotted as a graph, and predictions are formed using a simple algorithm.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1131625" y="2013875"/>
            <a:ext cx="1944600" cy="1569600"/>
            <a:chOff x="1126863" y="2013875"/>
            <a:chExt cx="1944600" cy="1569600"/>
          </a:xfrm>
        </p:grpSpPr>
        <p:sp>
          <p:nvSpPr>
            <p:cNvPr id="97" name="Google Shape;97;p16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Sensor(Arduino) sends data to the application.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16"/>
            <p:cNvSpPr txBox="1"/>
            <p:nvPr/>
          </p:nvSpPr>
          <p:spPr>
            <a:xfrm>
              <a:off x="1351625" y="28335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sensors take data, and use electrical wiring to wire the signals to the microcontroller.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16"/>
          <p:cNvGrpSpPr/>
          <p:nvPr/>
        </p:nvGrpSpPr>
        <p:grpSpPr>
          <a:xfrm>
            <a:off x="5015938" y="2013875"/>
            <a:ext cx="3001200" cy="1569600"/>
            <a:chOff x="5015938" y="2013875"/>
            <a:chExt cx="3001200" cy="1569600"/>
          </a:xfrm>
        </p:grpSpPr>
        <p:sp>
          <p:nvSpPr>
            <p:cNvPr id="101" name="Google Shape;101;p16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Final Outputs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6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final measurements as well as predictions are exported as a graph. The farmers can now have faith in food on the table.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4885484" y="2701270"/>
            <a:ext cx="261571" cy="260379"/>
            <a:chOff x="4858109" y="2631368"/>
            <a:chExt cx="316442" cy="315000"/>
          </a:xfrm>
        </p:grpSpPr>
        <p:sp>
          <p:nvSpPr>
            <p:cNvPr id="105" name="Google Shape;105;p16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7" name="Google Shape;107;p16"/>
          <p:cNvGrpSpPr/>
          <p:nvPr/>
        </p:nvGrpSpPr>
        <p:grpSpPr>
          <a:xfrm>
            <a:off x="2948278" y="2701271"/>
            <a:ext cx="260366" cy="260366"/>
            <a:chOff x="3157188" y="909150"/>
            <a:chExt cx="470400" cy="470400"/>
          </a:xfrm>
        </p:grpSpPr>
        <p:sp>
          <p:nvSpPr>
            <p:cNvPr id="108" name="Google Shape;108;p16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Image result for gas leak vs crop growth graph"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950" y="33150"/>
            <a:ext cx="5951250" cy="198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as leak vs crop growth graph"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175" y="3649050"/>
            <a:ext cx="5951250" cy="14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7" name="Google Shape;117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Temperature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1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How does Temperature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affect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 farmers?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Excess Temperature makes it harder for plants to transpire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Plants can die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Sensor checks for temperature in air, reports about the temp to the graph                                           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Image result for graph of temperature vs crop growth"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125" y="929625"/>
            <a:ext cx="2627875" cy="344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aph of temperature vs crop growth" id="121" name="Google Shape;121;p17"/>
          <p:cNvPicPr preferRelativeResize="0"/>
          <p:nvPr/>
        </p:nvPicPr>
        <p:blipFill rotWithShape="1">
          <a:blip r:embed="rId6">
            <a:alphaModFix/>
          </a:blip>
          <a:srcRect b="0" l="0" r="-2291" t="-6179"/>
          <a:stretch/>
        </p:blipFill>
        <p:spPr>
          <a:xfrm>
            <a:off x="373700" y="3721800"/>
            <a:ext cx="5853650" cy="14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7" name="Google Shape;127;p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Moisture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8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Too little Moisture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-plants don’t have enough water, tells the farmer to water the plants more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Too MUCH moisture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-Plants can drown in water. If they don’t drown, root damage is immense, weakening the plants.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Image result for flooding vs crop growth"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77475"/>
            <a:ext cx="2614500" cy="258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ryness vs crop growth"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9500" y="929625"/>
            <a:ext cx="2614500" cy="35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95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7" name="Google Shape;137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084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Gas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Can Gas really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affect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farming?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Underground Pipelines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-gas leaks underground are responsible for killing plants.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Gas Sensor: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With the gas sensor, we can predict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whether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farmers should plant their crops or not, saving them thousands of dollars.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Image result for gas leak vs crop growth graph"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8775" y="557100"/>
            <a:ext cx="2907500" cy="420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as leak vs crop growth graph"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25" y="398525"/>
            <a:ext cx="2192550" cy="43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/>
        </p:nvSpPr>
        <p:spPr>
          <a:xfrm>
            <a:off x="1656125" y="708775"/>
            <a:ext cx="51987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Impact"/>
                <a:ea typeface="Impact"/>
                <a:cs typeface="Impact"/>
                <a:sym typeface="Impact"/>
              </a:rPr>
              <a:t>SO WHY US?</a:t>
            </a:r>
            <a:endParaRPr sz="6000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PREDICTIONS!!!!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-some other companies have the same product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-sells for 400 dollars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-to cover a farm, costs 1 million dollars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-around 100 dollars with us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752900" y="460575"/>
            <a:ext cx="3971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we going to predict?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388" y="1040728"/>
            <a:ext cx="6127226" cy="36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